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94" r:id="rId8"/>
    <p:sldId id="293" r:id="rId9"/>
    <p:sldId id="287" r:id="rId10"/>
    <p:sldId id="278" r:id="rId11"/>
    <p:sldId id="273" r:id="rId12"/>
    <p:sldId id="289" r:id="rId13"/>
    <p:sldId id="291" r:id="rId14"/>
    <p:sldId id="288" r:id="rId15"/>
    <p:sldId id="265" r:id="rId16"/>
    <p:sldId id="267" r:id="rId17"/>
    <p:sldId id="270" r:id="rId18"/>
    <p:sldId id="271" r:id="rId19"/>
    <p:sldId id="281" r:id="rId20"/>
    <p:sldId id="290" r:id="rId21"/>
    <p:sldId id="275" r:id="rId22"/>
    <p:sldId id="285" r:id="rId23"/>
    <p:sldId id="279" r:id="rId24"/>
    <p:sldId id="280" r:id="rId25"/>
    <p:sldId id="28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8EE"/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 varScale="1">
        <p:scale>
          <a:sx n="38" d="100"/>
          <a:sy n="38" d="100"/>
        </p:scale>
        <p:origin x="124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earngitbranching.js.org/?locale=zh_T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Git </a:t>
            </a:r>
            <a:r>
              <a:rPr lang="zh-TW" altLang="en-US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是由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Linux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核心開發人員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Linus Torvalds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於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2005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年開發的分散式版本控制系統（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distributed revision control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）</a:t>
            </a: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分散式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：為避免像集中式版本控制系統只存取最新的歷史記錄，導致若線上倉庫當機就會有無法協作的風險，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讓用戶備份整個倉庫到本地資料夾，若線上倉庫有問題只要任一開發人員有用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版本控制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透過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.git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</a:t>
            </a:r>
            <a:r>
              <a:rPr lang="en-US" altLang="zh-TW" sz="3200">
                <a:latin typeface="+mj-lt"/>
              </a:rPr>
              <a:t>add origin </a:t>
            </a:r>
            <a:r>
              <a:rPr lang="en-US" altLang="zh-TW" sz="3200" dirty="0">
                <a:latin typeface="+mj-lt"/>
              </a:rPr>
              <a:t>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090090" y="238052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2F7B31B-81D0-8185-D4BC-812D19B2DD7D}"/>
              </a:ext>
            </a:extLst>
          </p:cNvPr>
          <p:cNvSpPr/>
          <p:nvPr/>
        </p:nvSpPr>
        <p:spPr>
          <a:xfrm>
            <a:off x="755255" y="2278715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07074-5410-519B-C4C9-E1B9D8F8FED7}"/>
              </a:ext>
            </a:extLst>
          </p:cNvPr>
          <p:cNvSpPr/>
          <p:nvPr/>
        </p:nvSpPr>
        <p:spPr>
          <a:xfrm>
            <a:off x="755254" y="2768554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設置遠端庫</a:t>
              </a:r>
              <a:endParaRPr lang="en-US" altLang="zh-TW" sz="2400" kern="1200" dirty="0">
                <a:ea typeface="新細明體" panose="02020500000000000000" pitchFamily="18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</a:t>
            </a:r>
            <a:r>
              <a:rPr lang="en-US" altLang="zh-TW" kern="12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it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這個模式下的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reset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，工作目錄跟暫存區的檔案都不會被丟掉，所以看起來就只有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HEAD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的移動而已。也因此，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拆出來的檔案會直接放在暫存區。</a:t>
            </a: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在這個模式下，不管是工作目錄以及暫存區的檔案都會丟掉。</a:t>
            </a: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10D35-7764-81A5-F791-AD9700FE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054F0C-10CF-59E3-B44F-06E97963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8643D-AFCE-5827-2EC9-7917942C8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854F4-AD5F-F577-6C0B-AF7021FC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ED825-B4F2-80AE-FA94-03E5DD0E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0EA6F3-778F-88DE-694A-C241BAF4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4FA722A-E181-AF0C-104C-7D3BDEBA4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7BA646A-6B33-D746-6DAF-C3357FCD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DBCB4C-34EE-25F7-2A27-8C6AEDA3A3C1}"/>
              </a:ext>
            </a:extLst>
          </p:cNvPr>
          <p:cNvSpPr txBox="1"/>
          <p:nvPr/>
        </p:nvSpPr>
        <p:spPr>
          <a:xfrm>
            <a:off x="1206499" y="1079813"/>
            <a:ext cx="977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zh-TW" altLang="en-US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語法小遊戲</a:t>
            </a:r>
            <a:endParaRPr lang="en-US" altLang="zh-TW" sz="2800" dirty="0">
              <a:solidFill>
                <a:srgbClr val="C00000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軟體, 多媒體軟體 的圖片">
            <a:extLst>
              <a:ext uri="{FF2B5EF4-FFF2-40B4-BE49-F238E27FC236}">
                <a16:creationId xmlns:a16="http://schemas.microsoft.com/office/drawing/2014/main" id="{8750A261-3951-A1E5-5023-33F90D12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2134886"/>
            <a:ext cx="8721349" cy="4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下載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，並設置使用者</a:t>
            </a:r>
          </a:p>
        </p:txBody>
      </p:sp>
      <p:pic>
        <p:nvPicPr>
          <p:cNvPr id="3" name="圖片 2" descr="一張含有 文字, 電子產品, 電腦, 螢幕擷取畫面 的圖片&#10;&#10;自動產生的描述">
            <a:extLst>
              <a:ext uri="{FF2B5EF4-FFF2-40B4-BE49-F238E27FC236}">
                <a16:creationId xmlns:a16="http://schemas.microsoft.com/office/drawing/2014/main" id="{8FACB44E-EF1A-291B-9CDB-733DAE67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3" y="2138366"/>
            <a:ext cx="6246268" cy="379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A9B176-84AF-3993-26A8-441B4186F1CF}"/>
              </a:ext>
            </a:extLst>
          </p:cNvPr>
          <p:cNvSpPr/>
          <p:nvPr/>
        </p:nvSpPr>
        <p:spPr>
          <a:xfrm>
            <a:off x="4731327" y="3643745"/>
            <a:ext cx="1558637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0D1E40-A2A7-40D4-FE42-B93A4DDE477D}"/>
              </a:ext>
            </a:extLst>
          </p:cNvPr>
          <p:cNvSpPr/>
          <p:nvPr/>
        </p:nvSpPr>
        <p:spPr>
          <a:xfrm>
            <a:off x="3143250" y="3333751"/>
            <a:ext cx="806450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19466-7606-F4FF-7F7B-D7998F9B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139B9-0634-CEDC-81FE-1742576B7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C47000-2183-FC85-3D0A-0D0C46063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59B1C-3978-DEB9-D3B6-68D7B7B3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E5F71-22EE-0C32-EC7D-7429ED816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AB7F5C-158B-A9BE-8227-3FB655361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EED3F62-F224-0849-90C7-494A9AA8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D9532C9-A16C-C7EA-57CA-EB3665B1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1C364C-CB04-13ED-7B61-6AC4EFB1413D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96CE62-A21C-533B-AAD8-B7B142029EC8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CD1E0294-DFDC-96F4-CD15-1C21A329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F61CD074-219C-FA62-8CD6-09E75E275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59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B0BC4-DC2E-D8C6-3500-3152309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8ED77-02ED-D388-A3EF-654B0BDB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CA8CF2-C590-6E31-2D31-14EC2AC9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9F636E-EF8C-A007-8B98-9838ADD6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89895-A2B6-BC59-B611-A515C717F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C3C941-F924-A8F6-3BFF-89828124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67491FE-6489-4B42-F124-862E71E1C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8FF1BBC-41AE-517F-0380-BDECCB0E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1A3414-9F16-6854-1FF9-5F9D9DD3B245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06DFA9-22D0-30C7-C539-E0C66182B715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DFC4C7EB-7FB4-78CB-4924-0C60B3EE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82D3EB54-DB0C-4BED-963E-69951B0B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31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5921</TotalTime>
  <Words>550</Words>
  <Application>Microsoft Office PowerPoint</Application>
  <PresentationFormat>寬螢幕</PresentationFormat>
  <Paragraphs>91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-apple-system</vt:lpstr>
      <vt:lpstr>Monaco</vt:lpstr>
      <vt:lpstr>華康宗楷體W7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20</cp:revision>
  <dcterms:created xsi:type="dcterms:W3CDTF">2023-11-04T01:16:35Z</dcterms:created>
  <dcterms:modified xsi:type="dcterms:W3CDTF">2024-11-04T17:37:00Z</dcterms:modified>
</cp:coreProperties>
</file>